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8" r:id="rId4"/>
    <p:sldId id="267" r:id="rId5"/>
    <p:sldId id="262" r:id="rId6"/>
    <p:sldId id="263" r:id="rId7"/>
    <p:sldId id="264" r:id="rId8"/>
    <p:sldId id="269" r:id="rId9"/>
    <p:sldId id="265" r:id="rId10"/>
    <p:sldId id="272" r:id="rId11"/>
    <p:sldId id="273" r:id="rId12"/>
    <p:sldId id="259" r:id="rId13"/>
    <p:sldId id="266" r:id="rId14"/>
    <p:sldId id="257" r:id="rId15"/>
    <p:sldId id="258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78" d="100"/>
          <a:sy n="78" d="100"/>
        </p:scale>
        <p:origin x="869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665FD2-347C-F953-88E4-0916F59C7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D219CA68-3DC5-CAD4-9B59-5EB64DE94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5637C1B-40F0-4DC1-57EA-3AA597D6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8E56ADF-4686-8DE1-EA00-987B6C911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DDA6D5E-4EDC-AE65-65C8-26A101F9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32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CD96ABD-5451-19A2-5B7F-C9279830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B6D0F0B6-989F-4B54-8626-D2DC29139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CF72DEE-9AB3-F066-7489-A356CB2D0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181206F-CE5E-94AD-5633-CA7ABA1F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393D644-0FB5-D78E-990A-4E44D614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6420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3750CCE0-F119-3780-7EDD-5777AADEA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9EB36C3-1F91-6453-8A11-4D5BFCA11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AE45711-3CB6-E2FC-44AE-9D86C797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FEB0C75-F331-0A17-3420-984D66CB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95A58BB-3A04-A9BF-6987-9FD253C6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531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62AFC0B-E816-C81B-686A-E80735C2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BC6DEA2-9AB8-F947-ECCE-0C1CF3F26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AB3841-9682-4477-54E1-378C718DB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C50D6EF-1336-3D01-26C6-632AF1AF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5377D2F-4B5C-1ED2-2053-B22377E9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5604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177903F-B895-7328-1457-447C7E561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BCB5A97-79B3-CDCB-C940-9F21445A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68F03AD-BBFB-9AF9-C438-792FFFC9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6A3BF82-7E1E-8870-F093-8A8C737D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D94D937-8C12-0FCD-B40F-FC085C69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044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AFB153-B921-F4C4-0205-14A3792A8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1F446AA-BE2A-9A1C-171F-CB33137A4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6EA5F5C-CABE-65B2-8665-ADB463AA0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5CBFF24-CC60-E467-E7A6-71AFBDF97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965208D-D268-EF52-6474-55E7744E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16A0341-D7B3-39CC-8F86-3A629A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665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77CAC2-135C-DE7F-D90E-8BBB19B5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E6BB4C9-E8A8-3D86-DE05-85E796C77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46A83A8-C0AB-6186-AE6E-80791B114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E66FB81-F087-0014-F64D-D693F1D67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DACD1176-638F-1609-79BD-85FAB677B4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5CEDDA92-4D35-B529-FF95-95C077918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43DA045B-C479-1F94-E83D-66530F63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F7190153-E575-945E-0453-93D0EB95C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6598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D1B602-AC6E-B43C-BD07-C8124A32C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F147E05D-CC54-C278-5CC9-82A79A46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51A45EC-B18C-1D2B-D3CF-9D62ECE24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AD09DD-F19F-8E39-D6F9-205CB2B8C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837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F89EBAB8-CA3A-0E8F-E358-3B96506C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74162D46-6831-7650-C49C-40621006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B6D49AFA-A6EA-8DF7-1B45-F00A965F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26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C69632-5B8D-EBBD-EACB-DC0AE0B4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421B95-EE57-0AAB-D477-3CC047CB6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9927D42-B52D-ED82-FEAE-3D30E4B10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982728E-29A2-154D-E556-DCBBAD20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6F757A6E-3B4C-D855-2BD7-EF798B0DB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F873031-30EF-593D-172E-4BFBF42CF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2867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ED7581-A235-437B-6037-FEABC9A9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AB5E7AA9-632B-67E0-FDC9-296B651FB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A2A6C9E9-551D-23FE-EDE2-80FED8A6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30221FF-84DC-FE3E-941C-1117F4E18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09A93A7C-5558-F2CA-0C8C-21CA04C38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E7CB959-F895-FBBB-5B6A-4B1CEC19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209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D4142E6-1BFD-BA17-A0F0-523FE5E8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9401512-FBED-F93B-E90A-ECD4760BC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F1B14BF-A5CA-6F73-95C4-927864736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2F034-64B4-425D-94A5-A827539CB1AF}" type="datetimeFigureOut">
              <a:rPr lang="cs-CZ" smtClean="0"/>
              <a:t>20.03.2025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356EBE7-1805-E14F-7872-E8D898C47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F615DE7-45B6-298B-E638-32F8EFBD7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B49EA-37DF-4F6C-8A8D-4CFF98D0B71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9329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EF313A88-351E-40C0-41A7-004FFA20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0" y="298421"/>
            <a:ext cx="4501119" cy="3298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1BFD81D7-A3F2-4C07-CCAA-981F26789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490" y="270346"/>
            <a:ext cx="6370872" cy="2846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D7D9AE07-2602-3BCC-F169-2AE953DB1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17" y="3607657"/>
            <a:ext cx="2826563" cy="2109208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1CFA45D7-0D81-5AC0-C5B4-F8B54426B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16" y="5715797"/>
            <a:ext cx="6190835" cy="1116818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7B85B50-AEB4-FAC1-44A9-95899D9E02D2}"/>
              </a:ext>
            </a:extLst>
          </p:cNvPr>
          <p:cNvSpPr txBox="1"/>
          <p:nvPr/>
        </p:nvSpPr>
        <p:spPr>
          <a:xfrm>
            <a:off x="4530012" y="3596951"/>
            <a:ext cx="4026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Naše </a:t>
            </a:r>
            <a:r>
              <a:rPr lang="cs-CZ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neuronka</a:t>
            </a:r>
            <a:endParaRPr lang="cs-CZ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594A9D67-9082-5D3B-B362-BDF376539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4047" y="3261049"/>
            <a:ext cx="3951312" cy="352455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9988FF18-6D97-3E44-E2FC-84DD6A98A2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352" y="3390304"/>
            <a:ext cx="3058465" cy="2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7C789-5BD9-908A-DD08-CF1EAEFE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CAD07525-02B0-AA03-22C0-27B9F59C4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521" y="813607"/>
            <a:ext cx="5101161" cy="3843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9C25FC51-D7F7-4C75-1D64-AE04D8A0B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543" y="4673183"/>
            <a:ext cx="3300452" cy="2067783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3EC48E27-25E5-9480-D59E-EC47F82DB706}"/>
              </a:ext>
            </a:extLst>
          </p:cNvPr>
          <p:cNvSpPr txBox="1"/>
          <p:nvPr/>
        </p:nvSpPr>
        <p:spPr>
          <a:xfrm>
            <a:off x="5932319" y="202811"/>
            <a:ext cx="632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highlight>
                  <a:srgbClr val="00FF00"/>
                </a:highlight>
              </a:rPr>
              <a:t>Model </a:t>
            </a:r>
            <a:r>
              <a:rPr lang="en-US" sz="2800" dirty="0">
                <a:highlight>
                  <a:srgbClr val="00FF00"/>
                </a:highlight>
              </a:rPr>
              <a:t>MobilNETV3large </a:t>
            </a:r>
            <a:r>
              <a:rPr lang="en-US" sz="2800" dirty="0" err="1">
                <a:highlight>
                  <a:srgbClr val="00FF00"/>
                </a:highlight>
              </a:rPr>
              <a:t>sjednoceni</a:t>
            </a:r>
            <a:endParaRPr lang="cs-CZ" sz="2800" dirty="0">
              <a:highlight>
                <a:srgbClr val="00FF00"/>
              </a:highlight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5ED7F862-5F93-0634-2906-8CD12ED57677}"/>
              </a:ext>
            </a:extLst>
          </p:cNvPr>
          <p:cNvSpPr txBox="1"/>
          <p:nvPr/>
        </p:nvSpPr>
        <p:spPr>
          <a:xfrm>
            <a:off x="4656362" y="4164916"/>
            <a:ext cx="208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Adresář „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Disgust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doplněný pomocí nových fotek. 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Augumentace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BCCE0247-4B91-0E41-9246-10B76964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34" y="336175"/>
            <a:ext cx="5094411" cy="3779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186040E2-0C54-AFA3-FAFB-4AC647032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892" y="5637831"/>
            <a:ext cx="6972904" cy="1017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838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8D8E8-D7F2-F0FE-4EE9-1EDCB924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3F47010C-F536-BE72-CBFE-E6910059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212" y="4638955"/>
            <a:ext cx="3300452" cy="2067783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0B4FB8BD-9911-5E29-06FD-8D5A890FB1D8}"/>
              </a:ext>
            </a:extLst>
          </p:cNvPr>
          <p:cNvSpPr txBox="1"/>
          <p:nvPr/>
        </p:nvSpPr>
        <p:spPr>
          <a:xfrm>
            <a:off x="5932319" y="202811"/>
            <a:ext cx="632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highlight>
                  <a:srgbClr val="00FF00"/>
                </a:highlight>
              </a:rPr>
              <a:t>Model </a:t>
            </a:r>
            <a:r>
              <a:rPr lang="en-US" sz="2800" dirty="0">
                <a:highlight>
                  <a:srgbClr val="00FF00"/>
                </a:highlight>
              </a:rPr>
              <a:t>MobilNETV3large </a:t>
            </a:r>
            <a:r>
              <a:rPr lang="en-US" sz="2800" dirty="0" err="1">
                <a:highlight>
                  <a:srgbClr val="00FF00"/>
                </a:highlight>
              </a:rPr>
              <a:t>sjednoceni</a:t>
            </a:r>
            <a:endParaRPr lang="cs-CZ" sz="2800" dirty="0">
              <a:highlight>
                <a:srgbClr val="00FF00"/>
              </a:highlight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DDE5370F-59BD-9682-BDFB-D9AE1B952BF7}"/>
              </a:ext>
            </a:extLst>
          </p:cNvPr>
          <p:cNvSpPr txBox="1"/>
          <p:nvPr/>
        </p:nvSpPr>
        <p:spPr>
          <a:xfrm>
            <a:off x="5414287" y="3918720"/>
            <a:ext cx="208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Adresář „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Disgust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doplněný pomocí nových fotek. 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Augumentace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0254CE3-4CC4-0ECD-BB6A-8F547EBD5325}"/>
              </a:ext>
            </a:extLst>
          </p:cNvPr>
          <p:cNvSpPr txBox="1"/>
          <p:nvPr/>
        </p:nvSpPr>
        <p:spPr>
          <a:xfrm>
            <a:off x="8715368" y="5223440"/>
            <a:ext cx="92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TRUE</a:t>
            </a:r>
            <a:endParaRPr lang="cs-CZ" dirty="0">
              <a:highlight>
                <a:srgbClr val="FFFF00"/>
              </a:highlight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EF3292B-AA0C-0833-9E57-A2AB96A5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541" y="1007307"/>
            <a:ext cx="4249642" cy="3230302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4450A9F-0418-0D17-3C97-8F306CC91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44" y="5277864"/>
            <a:ext cx="6934801" cy="14288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75BC8BDA-54AB-F679-E4EA-F57740077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42" y="151262"/>
            <a:ext cx="5170618" cy="3951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3123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5F167-0B88-C5AA-C16E-C34471059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E5157840-D40C-333F-F167-72B5F18A6123}"/>
              </a:ext>
            </a:extLst>
          </p:cNvPr>
          <p:cNvSpPr txBox="1"/>
          <p:nvPr/>
        </p:nvSpPr>
        <p:spPr>
          <a:xfrm>
            <a:off x="5985587" y="242596"/>
            <a:ext cx="6321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highlight>
                  <a:srgbClr val="FFFF00"/>
                </a:highlight>
              </a:rPr>
              <a:t>Model </a:t>
            </a:r>
            <a:r>
              <a:rPr lang="en-US" sz="4400" dirty="0">
                <a:highlight>
                  <a:srgbClr val="FFFF00"/>
                </a:highlight>
              </a:rPr>
              <a:t>MobilNETV3large</a:t>
            </a:r>
            <a:endParaRPr lang="cs-CZ" sz="4400" dirty="0">
              <a:highlight>
                <a:srgbClr val="FFFF00"/>
              </a:highlight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56C492C-5E42-B669-4FDC-97BDF72FA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56" y="3495266"/>
            <a:ext cx="4556757" cy="30780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355F464F-7D93-1AF3-5B7D-0CC97A532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642" r="1863"/>
          <a:stretch/>
        </p:blipFill>
        <p:spPr>
          <a:xfrm>
            <a:off x="301585" y="419878"/>
            <a:ext cx="5408749" cy="32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7882A5EC-710C-716A-CA98-4F520BC3A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777" y="1012037"/>
            <a:ext cx="5597861" cy="4093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CFE33908-519F-3F57-0777-62A7E0C804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36"/>
          <a:stretch/>
        </p:blipFill>
        <p:spPr>
          <a:xfrm>
            <a:off x="195003" y="936577"/>
            <a:ext cx="5448772" cy="436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BEE460DC-AD77-3E79-0D22-34F21507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825" y="5300208"/>
            <a:ext cx="6654412" cy="13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7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0EFA1-33C5-8ADC-3689-6C6F83A93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9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B1D6-2AB1-ABA9-7188-122C10B7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3835796F-08D5-7BCA-821E-D5B35E50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0" y="297173"/>
            <a:ext cx="4381880" cy="1047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E8E2AE31-9A26-AD5D-EEDC-9F043F0C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5" y="1693011"/>
            <a:ext cx="5456393" cy="423708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EE68C31-6798-65DD-1809-9D5EAA41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354" y="1209403"/>
            <a:ext cx="4686706" cy="3646486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00929D4-8448-77C9-98B9-88D470332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189" y="4944578"/>
            <a:ext cx="3058465" cy="21735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1EB818E4-EAC6-DDEC-B623-2CCD344575DA}"/>
              </a:ext>
            </a:extLst>
          </p:cNvPr>
          <p:cNvSpPr txBox="1"/>
          <p:nvPr/>
        </p:nvSpPr>
        <p:spPr>
          <a:xfrm>
            <a:off x="5985587" y="242596"/>
            <a:ext cx="56823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highlight>
                  <a:srgbClr val="FFFF00"/>
                </a:highlight>
              </a:rPr>
              <a:t>Model EFFICIENTNETB0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37D4FC7D-E208-0472-66F0-AE56EBDCB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53" y="6134271"/>
            <a:ext cx="4705758" cy="514395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5F4EE621-39D3-744C-17A6-C44A81A81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879" y="5339918"/>
            <a:ext cx="2368399" cy="1369956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75A9E76E-2A71-F005-D4C4-1909A0233EFC}"/>
              </a:ext>
            </a:extLst>
          </p:cNvPr>
          <p:cNvSpPr txBox="1"/>
          <p:nvPr/>
        </p:nvSpPr>
        <p:spPr>
          <a:xfrm>
            <a:off x="8562513" y="5487940"/>
            <a:ext cx="212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Bez </a:t>
            </a:r>
            <a:r>
              <a:rPr lang="en-US" dirty="0" err="1"/>
              <a:t>regulace</a:t>
            </a:r>
            <a:endParaRPr lang="en-US" dirty="0"/>
          </a:p>
          <a:p>
            <a:r>
              <a:rPr lang="en-US" dirty="0"/>
              <a:t>Bez dropout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6182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6F411-4111-653B-330C-BB2141CCB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véPole 1">
            <a:extLst>
              <a:ext uri="{FF2B5EF4-FFF2-40B4-BE49-F238E27FC236}">
                <a16:creationId xmlns:a16="http://schemas.microsoft.com/office/drawing/2014/main" id="{F76EE8F2-5F74-15CA-DD5D-7776301B6AFE}"/>
              </a:ext>
            </a:extLst>
          </p:cNvPr>
          <p:cNvSpPr txBox="1"/>
          <p:nvPr/>
        </p:nvSpPr>
        <p:spPr>
          <a:xfrm>
            <a:off x="5985587" y="242596"/>
            <a:ext cx="6321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highlight>
                  <a:srgbClr val="FFFF00"/>
                </a:highlight>
              </a:rPr>
              <a:t>Model </a:t>
            </a:r>
            <a:r>
              <a:rPr lang="en-US" sz="4400" dirty="0">
                <a:highlight>
                  <a:srgbClr val="FFFF00"/>
                </a:highlight>
              </a:rPr>
              <a:t>MobilNETV3large</a:t>
            </a:r>
            <a:endParaRPr lang="cs-CZ" sz="4400" dirty="0">
              <a:highlight>
                <a:srgbClr val="FFFF00"/>
              </a:highlight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A27A8E4-15F5-4E09-410B-3E3C2C6B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161" y="1394944"/>
            <a:ext cx="5580342" cy="4068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B9FB09D8-0D4F-0F0A-A3FF-8C9A3468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19" y="144325"/>
            <a:ext cx="5486875" cy="421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5A57762-ECA2-E943-5D97-977BFBB31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5" y="5033880"/>
            <a:ext cx="6980525" cy="1455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DC5FD173-13D6-84B0-CCF9-D0158855B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456" y="5663075"/>
            <a:ext cx="4705758" cy="514395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CF89BC65-33CF-64B5-27CD-7DD1B0A015BE}"/>
              </a:ext>
            </a:extLst>
          </p:cNvPr>
          <p:cNvSpPr txBox="1"/>
          <p:nvPr/>
        </p:nvSpPr>
        <p:spPr>
          <a:xfrm>
            <a:off x="9610078" y="6149686"/>
            <a:ext cx="212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Bez </a:t>
            </a:r>
            <a:r>
              <a:rPr lang="en-US" dirty="0" err="1"/>
              <a:t>regulace</a:t>
            </a:r>
            <a:endParaRPr lang="en-US" dirty="0"/>
          </a:p>
          <a:p>
            <a:r>
              <a:rPr lang="en-US" dirty="0"/>
              <a:t>Bez dropout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7719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FE1A9-5175-2C75-0CB2-8E60139D9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2458EA6C-EB99-44D7-D261-E4C815304AE5}"/>
              </a:ext>
            </a:extLst>
          </p:cNvPr>
          <p:cNvSpPr txBox="1"/>
          <p:nvPr/>
        </p:nvSpPr>
        <p:spPr>
          <a:xfrm>
            <a:off x="5182271" y="316652"/>
            <a:ext cx="6829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Naše </a:t>
            </a:r>
            <a:r>
              <a:rPr lang="cs-CZ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neuronka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sjednoceni</a:t>
            </a:r>
            <a:endParaRPr lang="cs-CZ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B1C5A23B-2CD5-B50F-586D-9EA8FFC8E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501" y="1397793"/>
            <a:ext cx="4019898" cy="330355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1657EB3-17CF-8844-A364-FD319F1A2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639" y="3312243"/>
            <a:ext cx="4123733" cy="3270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21FB5549-D592-A03E-1879-A6D72F521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86" y="420458"/>
            <a:ext cx="4019899" cy="3260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D4A815AD-845B-2A04-FC10-CA8048529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142" y="5782113"/>
            <a:ext cx="6885267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1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406AB-56E6-8C67-5559-C03BAA041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4961A418-91A5-840A-A470-5F5A55171C53}"/>
              </a:ext>
            </a:extLst>
          </p:cNvPr>
          <p:cNvSpPr txBox="1"/>
          <p:nvPr/>
        </p:nvSpPr>
        <p:spPr>
          <a:xfrm>
            <a:off x="5182271" y="316652"/>
            <a:ext cx="6829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Naše </a:t>
            </a:r>
            <a:r>
              <a:rPr lang="cs-CZ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neuronka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sjednoceni</a:t>
            </a:r>
            <a:endParaRPr lang="cs-CZ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B0386091-9FAA-0B85-70C2-A0EF86AF285F}"/>
              </a:ext>
            </a:extLst>
          </p:cNvPr>
          <p:cNvSpPr txBox="1"/>
          <p:nvPr/>
        </p:nvSpPr>
        <p:spPr>
          <a:xfrm>
            <a:off x="5595212" y="2906483"/>
            <a:ext cx="208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Adresář „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Disgust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doplněný pomocí nových fotek. 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Augumentace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F5A76B7C-1E83-89F9-AE87-B3433DC5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62" y="1382015"/>
            <a:ext cx="4019898" cy="3303556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E540CA6-F191-56AB-7027-E337A0B18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18" y="219185"/>
            <a:ext cx="5162997" cy="374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28B010-585C-86C8-E740-A823EA8B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0" y="4178858"/>
            <a:ext cx="3284375" cy="2459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2120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1D83D-D397-3075-A88F-891B99622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379190D9-E95F-FF0A-FABD-9D2569071AF6}"/>
              </a:ext>
            </a:extLst>
          </p:cNvPr>
          <p:cNvSpPr txBox="1"/>
          <p:nvPr/>
        </p:nvSpPr>
        <p:spPr>
          <a:xfrm>
            <a:off x="5182271" y="316652"/>
            <a:ext cx="6829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Naše </a:t>
            </a:r>
            <a:r>
              <a:rPr lang="cs-CZ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neuronka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</a:rPr>
              <a:t>sjednoceni</a:t>
            </a:r>
            <a:endParaRPr lang="cs-CZ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</a:endParaRP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097C95B-E3BE-6B3A-0E1C-627FA35A9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73" y="375214"/>
            <a:ext cx="4216066" cy="2941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EE9B86A-807A-1E51-3FB3-2C854ADAA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512" y="1295645"/>
            <a:ext cx="4198984" cy="331498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6B45CC3C-D851-E951-32F3-368366FEC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03" y="3429000"/>
            <a:ext cx="4154904" cy="3071133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3B3A288-E198-9545-C5F2-C6B73E348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5305" y="4964566"/>
            <a:ext cx="7677815" cy="1436494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7C93259B-5E33-5506-B88C-F9B197E490E9}"/>
              </a:ext>
            </a:extLst>
          </p:cNvPr>
          <p:cNvSpPr txBox="1"/>
          <p:nvPr/>
        </p:nvSpPr>
        <p:spPr>
          <a:xfrm>
            <a:off x="4721290" y="2094722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Jenom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zkouška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cs-CZ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řídán</a:t>
            </a: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cs-CZ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regulato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</a:t>
            </a: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L2</a:t>
            </a:r>
          </a:p>
        </p:txBody>
      </p:sp>
    </p:spTree>
    <p:extLst>
      <p:ext uri="{BB962C8B-B14F-4D97-AF65-F5344CB8AC3E}">
        <p14:creationId xmlns:p14="http://schemas.microsoft.com/office/powerpoint/2010/main" val="3748369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7CEC2-7D49-75E5-C91E-975865E5E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ovéPole 11">
            <a:extLst>
              <a:ext uri="{FF2B5EF4-FFF2-40B4-BE49-F238E27FC236}">
                <a16:creationId xmlns:a16="http://schemas.microsoft.com/office/drawing/2014/main" id="{DE4C0239-17EA-CF01-EC06-2E61E3B90733}"/>
              </a:ext>
            </a:extLst>
          </p:cNvPr>
          <p:cNvSpPr txBox="1"/>
          <p:nvPr/>
        </p:nvSpPr>
        <p:spPr>
          <a:xfrm>
            <a:off x="5182271" y="316652"/>
            <a:ext cx="6829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Naše </a:t>
            </a:r>
            <a:r>
              <a:rPr lang="cs-CZ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neuronka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-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sjednoceni</a:t>
            </a:r>
            <a:endParaRPr lang="cs-CZ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8D4A9466-F239-0C82-A023-302FE65C4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1" y="1192815"/>
            <a:ext cx="5157242" cy="4182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4C22928D-0981-F56C-5412-A1FBB37A1F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39"/>
          <a:stretch/>
        </p:blipFill>
        <p:spPr>
          <a:xfrm>
            <a:off x="6224954" y="1192815"/>
            <a:ext cx="5631104" cy="4182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E972C165-3423-82D3-9C18-40EC7D59BBCA}"/>
              </a:ext>
            </a:extLst>
          </p:cNvPr>
          <p:cNvSpPr txBox="1"/>
          <p:nvPr/>
        </p:nvSpPr>
        <p:spPr>
          <a:xfrm>
            <a:off x="1487010" y="5628443"/>
            <a:ext cx="26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sjednocen</a:t>
            </a:r>
            <a:r>
              <a:rPr lang="cs-CZ" dirty="0"/>
              <a:t>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36EDC03-DA28-212A-2FC5-66BEABF2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885" y="5058901"/>
            <a:ext cx="1998113" cy="1642051"/>
          </a:xfrm>
          <a:prstGeom prst="rect">
            <a:avLst/>
          </a:prstGeom>
        </p:spPr>
      </p:pic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D738B423-6AF5-B482-C6F6-749E270831D3}"/>
              </a:ext>
            </a:extLst>
          </p:cNvPr>
          <p:cNvCxnSpPr/>
          <p:nvPr/>
        </p:nvCxnSpPr>
        <p:spPr>
          <a:xfrm>
            <a:off x="5903650" y="1192815"/>
            <a:ext cx="0" cy="5348533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ovéPole 8">
            <a:extLst>
              <a:ext uri="{FF2B5EF4-FFF2-40B4-BE49-F238E27FC236}">
                <a16:creationId xmlns:a16="http://schemas.microsoft.com/office/drawing/2014/main" id="{1B864D78-2FF5-1745-A057-FEA2D347FEEF}"/>
              </a:ext>
            </a:extLst>
          </p:cNvPr>
          <p:cNvSpPr txBox="1"/>
          <p:nvPr/>
        </p:nvSpPr>
        <p:spPr>
          <a:xfrm>
            <a:off x="10511162" y="5615127"/>
            <a:ext cx="130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„stará“</a:t>
            </a:r>
          </a:p>
        </p:txBody>
      </p:sp>
    </p:spTree>
    <p:extLst>
      <p:ext uri="{BB962C8B-B14F-4D97-AF65-F5344CB8AC3E}">
        <p14:creationId xmlns:p14="http://schemas.microsoft.com/office/powerpoint/2010/main" val="39233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CE996-6373-5E20-6BC6-15546A3E0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66164CC-7781-0CA8-9EB0-85E5D5DA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14" y="249301"/>
            <a:ext cx="5170618" cy="3619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80F0FEC-0443-45A0-213C-7960F90D315F}"/>
              </a:ext>
            </a:extLst>
          </p:cNvPr>
          <p:cNvSpPr txBox="1"/>
          <p:nvPr/>
        </p:nvSpPr>
        <p:spPr>
          <a:xfrm>
            <a:off x="6394672" y="390047"/>
            <a:ext cx="568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highlight>
                  <a:srgbClr val="00FF00"/>
                </a:highlight>
              </a:rPr>
              <a:t>Model EFFICIENTNETB0</a:t>
            </a:r>
            <a:r>
              <a:rPr lang="en-US" sz="2400" dirty="0">
                <a:highlight>
                  <a:srgbClr val="00FF00"/>
                </a:highlight>
              </a:rPr>
              <a:t> </a:t>
            </a:r>
            <a:r>
              <a:rPr lang="en-US" sz="2400" dirty="0" err="1">
                <a:highlight>
                  <a:srgbClr val="00FF00"/>
                </a:highlight>
              </a:rPr>
              <a:t>sjednoceni</a:t>
            </a:r>
            <a:endParaRPr lang="cs-CZ" sz="2400" dirty="0">
              <a:highlight>
                <a:srgbClr val="00FF00"/>
              </a:highlight>
            </a:endParaRP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3CF8B503-BD51-FB7B-820A-0B9F36C2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79" y="1237588"/>
            <a:ext cx="5791702" cy="41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607204B3-E13C-0CFA-44D0-BEF5C4AF5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4" y="4081038"/>
            <a:ext cx="4661342" cy="249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C7B011CA-7031-D6D1-BF41-054E936F0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322" y="5610392"/>
            <a:ext cx="7030059" cy="998307"/>
          </a:xfrm>
          <a:prstGeom prst="rect">
            <a:avLst/>
          </a:prstGeom>
        </p:spPr>
      </p:pic>
      <p:sp>
        <p:nvSpPr>
          <p:cNvPr id="18" name="TextovéPole 17">
            <a:extLst>
              <a:ext uri="{FF2B5EF4-FFF2-40B4-BE49-F238E27FC236}">
                <a16:creationId xmlns:a16="http://schemas.microsoft.com/office/drawing/2014/main" id="{AC125C50-B35B-2882-3272-F1600900120F}"/>
              </a:ext>
            </a:extLst>
          </p:cNvPr>
          <p:cNvSpPr txBox="1"/>
          <p:nvPr/>
        </p:nvSpPr>
        <p:spPr>
          <a:xfrm>
            <a:off x="2949606" y="4441255"/>
            <a:ext cx="175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 dropout 0,5</a:t>
            </a:r>
            <a:endParaRPr lang="cs-CZ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1641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AB6DD-6514-AA15-3F3E-C943C219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3349DED2-84A2-5898-573F-963B56EA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81" y="1300696"/>
            <a:ext cx="4801258" cy="3600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0F6A0A9-E9BA-1F63-3D34-75130B6B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23" y="223793"/>
            <a:ext cx="4781964" cy="3684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24B6776C-BD49-BBF6-34C0-8B1E2B5CB531}"/>
              </a:ext>
            </a:extLst>
          </p:cNvPr>
          <p:cNvSpPr txBox="1"/>
          <p:nvPr/>
        </p:nvSpPr>
        <p:spPr>
          <a:xfrm>
            <a:off x="6854317" y="247416"/>
            <a:ext cx="4719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highlight>
                  <a:srgbClr val="00FF00"/>
                </a:highlight>
              </a:rPr>
              <a:t>Model EFFICIENTNETB0</a:t>
            </a:r>
            <a:r>
              <a:rPr lang="en-US" sz="2400" dirty="0">
                <a:highlight>
                  <a:srgbClr val="00FF00"/>
                </a:highlight>
              </a:rPr>
              <a:t> </a:t>
            </a:r>
            <a:r>
              <a:rPr lang="en-US" sz="2400" dirty="0" err="1">
                <a:highlight>
                  <a:srgbClr val="00FF00"/>
                </a:highlight>
              </a:rPr>
              <a:t>sjednoceni</a:t>
            </a:r>
            <a:endParaRPr lang="cs-CZ" sz="2400" dirty="0">
              <a:highlight>
                <a:srgbClr val="00FF00"/>
              </a:highlight>
            </a:endParaRP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1AA84D87-40B0-C999-22BD-EAFCF61D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14" y="4081038"/>
            <a:ext cx="4661342" cy="2490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35377274-3556-8780-A884-9083C30D461C}"/>
              </a:ext>
            </a:extLst>
          </p:cNvPr>
          <p:cNvSpPr txBox="1"/>
          <p:nvPr/>
        </p:nvSpPr>
        <p:spPr>
          <a:xfrm>
            <a:off x="2949606" y="4441255"/>
            <a:ext cx="1753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 dropout 0,5</a:t>
            </a:r>
            <a:endParaRPr lang="cs-CZ" dirty="0">
              <a:highlight>
                <a:srgbClr val="00FF00"/>
              </a:highlight>
            </a:endParaRP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9A492020-5CD7-FF69-0A72-0686A8FBD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983" y="5208068"/>
            <a:ext cx="8463671" cy="1211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5B26C7FC-5B4E-9496-6DE2-377BF2A8C36B}"/>
              </a:ext>
            </a:extLst>
          </p:cNvPr>
          <p:cNvSpPr txBox="1"/>
          <p:nvPr/>
        </p:nvSpPr>
        <p:spPr>
          <a:xfrm>
            <a:off x="5259687" y="951069"/>
            <a:ext cx="208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Adresář „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Disgust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 doplněný pomocí nových fotek. </a:t>
            </a:r>
            <a:r>
              <a:rPr lang="cs-CZ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Augumentace</a:t>
            </a:r>
            <a:r>
              <a:rPr lang="cs-CZ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01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728B-C980-0F0A-E614-37CCF413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29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0C3AD-DDF5-A0C3-1A2E-F6FF488F4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brázek 16">
            <a:extLst>
              <a:ext uri="{FF2B5EF4-FFF2-40B4-BE49-F238E27FC236}">
                <a16:creationId xmlns:a16="http://schemas.microsoft.com/office/drawing/2014/main" id="{73E8A6C5-7C78-1ECC-6DD7-D7C3D38E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8" y="363255"/>
            <a:ext cx="4972481" cy="400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454D804-0785-B86B-4BBB-B3307C82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70" y="4007984"/>
            <a:ext cx="3058465" cy="217353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C852DFD-5A92-DB90-C7C0-A0DA93A79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13" y="1296394"/>
            <a:ext cx="5639289" cy="43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B5BB712-53D4-08A2-7FF1-6321AB094A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82" y="4744742"/>
            <a:ext cx="6725233" cy="941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35FD294-47D1-6CC8-3AFE-4B1DEC065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213" y="4496541"/>
            <a:ext cx="3300452" cy="2067783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6164463D-E1C1-6905-C016-113DCC8E481C}"/>
              </a:ext>
            </a:extLst>
          </p:cNvPr>
          <p:cNvSpPr txBox="1"/>
          <p:nvPr/>
        </p:nvSpPr>
        <p:spPr>
          <a:xfrm>
            <a:off x="5932321" y="417964"/>
            <a:ext cx="632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800" dirty="0">
                <a:highlight>
                  <a:srgbClr val="00FF00"/>
                </a:highlight>
              </a:rPr>
              <a:t>Model </a:t>
            </a:r>
            <a:r>
              <a:rPr lang="en-US" sz="2800" dirty="0">
                <a:highlight>
                  <a:srgbClr val="00FF00"/>
                </a:highlight>
              </a:rPr>
              <a:t>MobilNETV3large </a:t>
            </a:r>
            <a:r>
              <a:rPr lang="en-US" sz="2800" dirty="0" err="1">
                <a:highlight>
                  <a:srgbClr val="00FF00"/>
                </a:highlight>
              </a:rPr>
              <a:t>sjednoceni</a:t>
            </a:r>
            <a:endParaRPr lang="cs-CZ" sz="28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723773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106</Words>
  <Application>Microsoft Office PowerPoint</Application>
  <PresentationFormat>Širokoúhlá obrazovka</PresentationFormat>
  <Paragraphs>28</Paragraphs>
  <Slides>15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Zita Ostarkova</dc:creator>
  <cp:lastModifiedBy>Zita Ostarkova</cp:lastModifiedBy>
  <cp:revision>7</cp:revision>
  <dcterms:created xsi:type="dcterms:W3CDTF">2025-03-19T18:33:25Z</dcterms:created>
  <dcterms:modified xsi:type="dcterms:W3CDTF">2025-03-20T19:11:24Z</dcterms:modified>
</cp:coreProperties>
</file>